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4"/>
  </p:notesMasterIdLst>
  <p:handoutMasterIdLst>
    <p:handoutMasterId r:id="rId5"/>
  </p:handoutMasterIdLst>
  <p:sldIdLst>
    <p:sldId id="374" r:id="rId2"/>
    <p:sldId id="337" r:id="rId3"/>
  </p:sldIdLst>
  <p:sldSz cx="9144000" cy="5143500" type="screen16x9"/>
  <p:notesSz cx="7010400" cy="92964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Open Sans" panose="020B060603050402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8" autoAdjust="0"/>
    <p:restoredTop sz="86438" autoAdjust="0"/>
  </p:normalViewPr>
  <p:slideViewPr>
    <p:cSldViewPr snapToGrid="0" snapToObjects="1">
      <p:cViewPr>
        <p:scale>
          <a:sx n="81" d="100"/>
          <a:sy n="81" d="100"/>
        </p:scale>
        <p:origin x="136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B99A984-4A80-074F-88D1-7DA5B8EF27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12F1B4-ED44-504A-B219-D6CB7358A0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F75CFD1-423F-6341-B9E6-7F0902AB8C58}" type="datetime1">
              <a:rPr lang="en-US" altLang="en-US"/>
              <a:pPr>
                <a:defRPr/>
              </a:pPr>
              <a:t>5/29/2022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B7C091-A977-3646-82B8-4087D2EFD1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EE009-30F0-F04E-AB1E-3DEE7D93AB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D487C64-BAF2-3148-A83E-1853D83860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5D1F0E-1220-9F46-BD67-AE740D2FEE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8C05A-3D33-054F-A2E2-9865B3B386A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91D22EF-D2F6-C042-8C78-98305ECA2FBD}" type="datetime1">
              <a:rPr lang="en-US" altLang="en-US"/>
              <a:pPr>
                <a:defRPr/>
              </a:pPr>
              <a:t>5/29/2022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CA60385-C3A2-E743-8F84-CF588485BD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FC3C097-4388-5747-AB58-7F79793A4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4066E-C0CE-C047-88E3-615BBBFE715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C7E83-6AF9-0A44-802E-291EF3E6DC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17813C2-0D88-2B44-8D66-87A07275F6A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our project,</a:t>
            </a:r>
            <a:r>
              <a:rPr lang="en-US" baseline="0" dirty="0"/>
              <a:t> we explored the feasibility of personalized prediction tool for patient with AD and memory impairment.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17813C2-0D88-2B44-8D66-87A07275F6A6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54847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organization</a:t>
            </a:r>
            <a:r>
              <a:rPr lang="en-US" baseline="0" dirty="0"/>
              <a:t> of this presentation follows the CRISP-DM steps outlined here – that we’re all familiar with.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17813C2-0D88-2B44-8D66-87A07275F6A6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833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E14C1C88-EB41-0F4B-AAA8-143084A38A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054D886C-A6B0-1D40-8E9F-DDF4C4693F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988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EEB7A28A-68F2-0348-9FB9-A55D579804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077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0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BBDB4B-434E-5841-8C55-1F2B080437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7963" y="4133850"/>
            <a:ext cx="8890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60430D-3485-7F49-8822-7405437E5C53}"/>
              </a:ext>
            </a:extLst>
          </p:cNvPr>
          <p:cNvCxnSpPr/>
          <p:nvPr userDrawn="1"/>
        </p:nvCxnSpPr>
        <p:spPr>
          <a:xfrm>
            <a:off x="0" y="309563"/>
            <a:ext cx="9144000" cy="0"/>
          </a:xfrm>
          <a:prstGeom prst="line">
            <a:avLst/>
          </a:prstGeom>
          <a:ln w="38100" cmpd="sng">
            <a:solidFill>
              <a:srgbClr val="E899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34FF0BE-0153-884F-8F35-C766CB9B5152}"/>
              </a:ext>
            </a:extLst>
          </p:cNvPr>
          <p:cNvSpPr/>
          <p:nvPr/>
        </p:nvSpPr>
        <p:spPr>
          <a:xfrm>
            <a:off x="7600950" y="298450"/>
            <a:ext cx="1543050" cy="517525"/>
          </a:xfrm>
          <a:prstGeom prst="rect">
            <a:avLst/>
          </a:prstGeom>
          <a:solidFill>
            <a:srgbClr val="E899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C831686F-FC2A-024E-A406-E0A7481F75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7950" y="403225"/>
            <a:ext cx="9747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2"/>
          <p:cNvSpPr>
            <a:spLocks noGrp="1"/>
          </p:cNvSpPr>
          <p:nvPr>
            <p:ph type="title"/>
          </p:nvPr>
        </p:nvSpPr>
        <p:spPr>
          <a:xfrm>
            <a:off x="407722" y="1983028"/>
            <a:ext cx="8328557" cy="1173525"/>
          </a:xfrm>
        </p:spPr>
        <p:txBody>
          <a:bodyPr/>
          <a:lstStyle>
            <a:lvl1pPr algn="ctr">
              <a:defRPr sz="3600" b="1" spc="3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4"/>
          <p:cNvSpPr>
            <a:spLocks noGrp="1"/>
          </p:cNvSpPr>
          <p:nvPr>
            <p:ph sz="quarter" idx="10"/>
          </p:nvPr>
        </p:nvSpPr>
        <p:spPr>
          <a:xfrm>
            <a:off x="427397" y="3631634"/>
            <a:ext cx="7174159" cy="1215084"/>
          </a:xfrm>
        </p:spPr>
        <p:txBody>
          <a:bodyPr anchor="b"/>
          <a:lstStyle>
            <a:lvl1pPr marL="0" indent="0" algn="l">
              <a:buNone/>
              <a:defRPr sz="2100" baseline="0">
                <a:solidFill>
                  <a:schemeClr val="bg1"/>
                </a:solidFill>
              </a:defRPr>
            </a:lvl1pPr>
            <a:lvl2pPr marL="457178" indent="0">
              <a:buNone/>
              <a:defRPr>
                <a:solidFill>
                  <a:schemeClr val="bg1"/>
                </a:solidFill>
              </a:defRPr>
            </a:lvl2pPr>
            <a:lvl3pPr marL="914355" indent="0">
              <a:buNone/>
              <a:defRPr>
                <a:solidFill>
                  <a:schemeClr val="bg1"/>
                </a:solidFill>
              </a:defRPr>
            </a:lvl3pPr>
            <a:lvl4pPr marL="1371532" indent="0">
              <a:buNone/>
              <a:defRPr>
                <a:solidFill>
                  <a:schemeClr val="bg1"/>
                </a:solidFill>
              </a:defRPr>
            </a:lvl4pPr>
            <a:lvl5pPr marL="1828709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548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FCIE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9BC785DC-496B-1E42-B5DC-69821FFDD7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3B8D600D-83A1-BE49-ADB0-3C1521F4A6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8480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833BBE9F-A41D-7241-9E5A-ED29170B91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ADC9F641-F081-5B4B-83CC-6ADAE2B98E4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75638" y="161925"/>
            <a:ext cx="654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282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BC914-62BC-3649-BEB4-BD91CBF055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D1687-5D3A-B547-974B-AD28DF7757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181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728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EBD51B-ACAB-7042-8D52-94BF5946AC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EC1DF3-8571-FF45-AF26-608241B756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600" b="1" cap="all">
                <a:solidFill>
                  <a:srgbClr val="00558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701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44513F3E-18D7-354A-BA3C-C51343F3F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E94096B7-B609-AC41-9C13-3955C73145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197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197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599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4D562D98-0CF7-F04F-BAA4-FC79A47000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4FB7BF6-55C6-A644-972F-BF0E1C3192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246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44688"/>
            <a:ext cx="4040188" cy="2436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91246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944688"/>
            <a:ext cx="4041775" cy="2436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21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450DDF2E-CCB6-0547-A5BF-367109A385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3A99C66E-2C0B-5D47-8CAE-FE9A7CE88E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418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00FCB922-04CA-B649-8B8C-F47E33B9D6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6E25ABF1-BE5E-B742-8B15-EAFE315704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3588" y="4537075"/>
            <a:ext cx="606425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130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22E64FD-81FF-D943-AFF5-681142E5B9D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387350"/>
            <a:ext cx="82296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E861207-7373-4344-BED4-311B44BEAA5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1" kern="1200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rgbClr val="7F7F7F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64CA-C15A-2842-81A4-0DFB35E5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2619341"/>
            <a:ext cx="8328025" cy="150155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dirty="0">
                <a:latin typeface="+mj-lt"/>
              </a:rPr>
              <a:t>AIPI 540 – Team #2 Presentation:</a:t>
            </a:r>
            <a:br>
              <a:rPr lang="en-US" sz="4000" dirty="0">
                <a:latin typeface="+mj-lt"/>
              </a:rPr>
            </a:br>
            <a:r>
              <a:rPr lang="en-US" sz="4000" dirty="0">
                <a:latin typeface="+mj-lt"/>
              </a:rPr>
              <a:t>Computer Vision</a:t>
            </a:r>
            <a:br>
              <a:rPr lang="en-US" dirty="0">
                <a:latin typeface="+mj-lt"/>
              </a:rPr>
            </a:br>
            <a:br>
              <a:rPr lang="en-US" dirty="0">
                <a:latin typeface="+mj-lt"/>
              </a:rPr>
            </a:br>
            <a:r>
              <a:rPr lang="en-US" sz="2800" dirty="0">
                <a:latin typeface="+mj-lt"/>
              </a:rPr>
              <a:t>Identifying Disasters from Different Perspectives</a:t>
            </a:r>
            <a:br>
              <a:rPr lang="en-US" dirty="0">
                <a:latin typeface="+mj-lt"/>
              </a:rPr>
            </a:br>
            <a:br>
              <a:rPr lang="en-US" dirty="0"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Amani Johnson-Singh-Barnett</a:t>
            </a:r>
            <a:b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Stephanie Horng</a:t>
            </a:r>
            <a:b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</a:br>
            <a:r>
              <a:rPr kumimoji="0" lang="nn-NO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Colin Bryan</a:t>
            </a:r>
            <a:br>
              <a:rPr lang="en-US" sz="1600" dirty="0">
                <a:latin typeface="+mj-lt"/>
              </a:rPr>
            </a:br>
            <a:br>
              <a:rPr lang="en-US" dirty="0">
                <a:latin typeface="+mj-lt"/>
              </a:rPr>
            </a:br>
            <a:endParaRPr lang="en-US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586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4"/>
    </mc:Choice>
    <mc:Fallback xmlns="">
      <p:transition spd="slow" advTm="1045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112986-3535-4202-B13B-455B19504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53" y="661036"/>
            <a:ext cx="7772400" cy="1021556"/>
          </a:xfrm>
        </p:spPr>
        <p:txBody>
          <a:bodyPr/>
          <a:lstStyle/>
          <a:p>
            <a:r>
              <a:rPr lang="en-US" dirty="0">
                <a:latin typeface="+mj-lt"/>
              </a:rPr>
              <a:t>Table of contents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61CF3CC7-B633-4218-BD5A-26DEAAAD6416}"/>
              </a:ext>
            </a:extLst>
          </p:cNvPr>
          <p:cNvSpPr txBox="1">
            <a:spLocks/>
          </p:cNvSpPr>
          <p:nvPr/>
        </p:nvSpPr>
        <p:spPr bwMode="auto">
          <a:xfrm>
            <a:off x="457200" y="2240279"/>
            <a:ext cx="8229600" cy="2796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Define the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Gather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Data privacy and ethical considerations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Validate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Explore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Data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Model Selection /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Evaluation of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9783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20"/>
    </mc:Choice>
    <mc:Fallback xmlns="">
      <p:transition spd="slow" advTm="8320"/>
    </mc:Fallback>
  </mc:AlternateContent>
</p:sld>
</file>

<file path=ppt/theme/theme1.xml><?xml version="1.0" encoding="utf-8"?>
<a:theme xmlns:a="http://schemas.openxmlformats.org/drawingml/2006/main" name="pratt-template-aerial-w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tt-template-photo-2019  -  Compatibility Mode" id="{D42B5714-30A2-CD4D-AF08-507A411B0D58}" vid="{297FEE61-2E36-AA47-ADC1-104B8049EC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pratt-template-aerial-wide</Template>
  <TotalTime>79600</TotalTime>
  <Words>99</Words>
  <Application>Microsoft Office PowerPoint</Application>
  <PresentationFormat>On-screen Show (16:9)</PresentationFormat>
  <Paragraphs>16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Open Sans</vt:lpstr>
      <vt:lpstr>Arial</vt:lpstr>
      <vt:lpstr>pratt-template-aerial-wide</vt:lpstr>
      <vt:lpstr>AIPI 540 – Team #2 Presentation: Computer Vision  Identifying Disasters from Different Perspectives  Amani Johnson-Singh-Barnett Stephanie Horng Colin Bryan  </vt:lpstr>
      <vt:lpstr>Table of contents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Reifschneider</dc:creator>
  <cp:lastModifiedBy>Colin Bryan</cp:lastModifiedBy>
  <cp:revision>788</cp:revision>
  <cp:lastPrinted>2020-01-22T19:43:57Z</cp:lastPrinted>
  <dcterms:created xsi:type="dcterms:W3CDTF">2019-12-10T22:16:46Z</dcterms:created>
  <dcterms:modified xsi:type="dcterms:W3CDTF">2022-05-29T18:26:43Z</dcterms:modified>
</cp:coreProperties>
</file>